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157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29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807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368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65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697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98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714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93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07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922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5303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158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404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22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88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142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7486991A-CABA-4190-B7A4-9D57B5A2802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00ECF2D-2DB9-4ABE-8814-1BC09CCD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451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458" y="2490043"/>
            <a:ext cx="6142464" cy="32751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3458" y="1639229"/>
            <a:ext cx="9980342" cy="4466289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Presentation of Software Maintenance      </a:t>
            </a:r>
            <a:b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Presented By:    </a:t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Mrs.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Nisha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Suhag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3458" y="0"/>
            <a:ext cx="9144000" cy="1639229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b="1" spc="50" dirty="0">
                <a:ln w="0"/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en-US" b="1" spc="50" dirty="0">
                <a:ln w="0"/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US" b="1" spc="50" dirty="0">
                <a:ln w="0"/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en-US" b="1" spc="50" dirty="0">
                <a:ln w="0"/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US" sz="7300" b="1" spc="50" dirty="0">
                <a:ln w="0"/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KANYA MAHAVIDYALAYA KHARKHODA</a:t>
            </a:r>
            <a:endParaRPr lang="en-US" sz="7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6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is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modification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 software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 after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delivery to correct faults,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improve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or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attributes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perception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maintenance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that it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merely involves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fixing defects.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is the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 process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changing a system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it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been delivered.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363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Reasons for maintaining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period of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 software’s original requirement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change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reflect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customer’s needs.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Errors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undetected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software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may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found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use and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require correction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new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technologies are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introduced such as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hardware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operating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 etc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8775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distribution of SDLC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347" y="1784195"/>
            <a:ext cx="8363414" cy="415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99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Maintenance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computer programs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difficult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expensive to maintain.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are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poorly designed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implemented.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repair and enhancement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software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often injects new bugs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must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 be repaired.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often not documented.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often cause new faults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system.</a:t>
            </a:r>
          </a:p>
          <a:p>
            <a:pPr marL="0" indent="0" algn="just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006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software maintenance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6137" y="1962615"/>
            <a:ext cx="8742556" cy="386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39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Corrective Maintenance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code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correcting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fault that causes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code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behave in some way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deviates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its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documented requirements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Focuses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bug fixing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reporting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errors fixing.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defects generally need to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corrected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either immediately or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near future.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fault has 20 to 50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 chances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introducing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fault.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401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Adaptive Maintenance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code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adapting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to provide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features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functionality.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typically part of a new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release of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code and part of a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larger development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effort.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in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software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accommodate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changing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work related to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functions.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relates to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enhancing software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functionality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046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Perfective Maintenance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Implementing new or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changed user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 concern functional enhancements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software.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typically made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improve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maintainability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code such as restructuring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to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it more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easily understood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to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remove ambiguities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efforts to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 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 of the software.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improving reliability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efficiency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2956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Preventive Maintenance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anticipating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future problems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to improve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maintainability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techniques like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documenting,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commenting or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 re-implementing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part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documenting.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commonly known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Software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Re-engineering.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starts as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specification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new system.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system’s maintainability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072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software maintenance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4669" y="2085279"/>
            <a:ext cx="7325236" cy="37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43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models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4780" y="2077244"/>
            <a:ext cx="7192537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409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Quick-fix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basically an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adhoc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approach to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maintaining software. It is a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fire fighting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approach, waiting for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problem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occur and then trying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fix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as quickly as possible.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made at code level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early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possible without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anticipating future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problems.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result, the structure of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degrade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rapidly.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suitable for large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systems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1012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Iterative Enhancement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Incorporates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in the software based on the analysis of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existing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Assumes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documentation of software is available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beginning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Attemps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control complexity and tries to maintain good design.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 of each software life cycle phase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SRS,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document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testing document etc. are also modified.</a:t>
            </a:r>
          </a:p>
        </p:txBody>
      </p:sp>
    </p:spTree>
    <p:extLst>
      <p:ext uri="{BB962C8B-B14F-4D97-AF65-F5344CB8AC3E}">
        <p14:creationId xmlns:p14="http://schemas.microsoft.com/office/powerpoint/2010/main" val="2346681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Iterative Enhancement Model(cont.)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3493" y="1996225"/>
            <a:ext cx="9530365" cy="369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273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Full-reuse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468192"/>
            <a:ext cx="10233800" cy="470877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reuse of existing software components.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reuse model has four main steps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mature reuse culture.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598" y="2551467"/>
            <a:ext cx="5746795" cy="276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25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Full-reuse Model(cont.)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5166" y="1828799"/>
            <a:ext cx="7018986" cy="394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Boehm’s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378039"/>
            <a:ext cx="10233800" cy="4798924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Boehm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proposed a model for the maintenance process based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upon 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models and principles.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Boehm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 the maintenance process as a closed loop cycle.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proposed first.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are made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7775" y="3405188"/>
            <a:ext cx="545782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907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Taute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Maintenance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typical maintenance model and has eight phases in cycle fashion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572" y="2386608"/>
            <a:ext cx="7374227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35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Taute</a:t>
            </a:r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Maintenance Model(</a:t>
            </a:r>
            <a:r>
              <a:rPr lang="fr-F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9256" y="1690689"/>
            <a:ext cx="8152327" cy="454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71456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44</TotalTime>
  <Words>648</Words>
  <Application>Microsoft Office PowerPoint</Application>
  <PresentationFormat>Widescreen</PresentationFormat>
  <Paragraphs>70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Corbel</vt:lpstr>
      <vt:lpstr>Times New Roman</vt:lpstr>
      <vt:lpstr>Depth</vt:lpstr>
      <vt:lpstr>   Presentation of Software Maintenance              Presented By:     Mrs. Nisha Suhag</vt:lpstr>
      <vt:lpstr>Introduction</vt:lpstr>
      <vt:lpstr>Reasons for maintaining software</vt:lpstr>
      <vt:lpstr>Cost distribution of SDLC</vt:lpstr>
      <vt:lpstr>Software Maintenance Problems</vt:lpstr>
      <vt:lpstr>Types of software maintenance</vt:lpstr>
      <vt:lpstr>1. Corrective Maintenance</vt:lpstr>
      <vt:lpstr>2. Adaptive Maintenance</vt:lpstr>
      <vt:lpstr>3. Perfective Maintenance</vt:lpstr>
      <vt:lpstr>4. Preventive Maintenance</vt:lpstr>
      <vt:lpstr>Cost of software maintenance</vt:lpstr>
      <vt:lpstr>Software Maintenance models</vt:lpstr>
      <vt:lpstr>1. Quick-fix Model</vt:lpstr>
      <vt:lpstr>2. Iterative Enhancement Model</vt:lpstr>
      <vt:lpstr>2. Iterative Enhancement Model(cont.)</vt:lpstr>
      <vt:lpstr>3. Full-reuse Model</vt:lpstr>
      <vt:lpstr>3. Full-reuse Model(cont.)</vt:lpstr>
      <vt:lpstr>4. Boehm’s Model</vt:lpstr>
      <vt:lpstr>5. Taute Maintenance Model</vt:lpstr>
      <vt:lpstr>5. Taute Maintenance Model(cont.)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26</cp:revision>
  <dcterms:created xsi:type="dcterms:W3CDTF">2020-03-30T10:59:00Z</dcterms:created>
  <dcterms:modified xsi:type="dcterms:W3CDTF">2020-03-30T11:43:26Z</dcterms:modified>
</cp:coreProperties>
</file>